
<file path=[Content_Types].xml><?xml version="1.0" encoding="utf-8"?>
<Types xmlns="http://schemas.openxmlformats.org/package/2006/content-types">
  <Default Extension="png" ContentType="image/png"/>
  <Default Extension="mp3" ContentType="audio/m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9144000" cy="5143500" type="screen16x9"/>
  <p:notesSz cx="6858000" cy="9144000"/>
  <p:embeddedFontLst>
    <p:embeddedFont>
      <p:font typeface="Bungee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846" y="-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3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안녕하세요 팀 그 여자를 찾아서 입니다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360"/>
              </a:spcBef>
              <a:spcAft>
                <a:spcPts val="0"/>
              </a:spcAft>
              <a:buNone/>
            </a:pPr>
            <a:r>
              <a:rPr lang="ko-KR" altLang="en-US" dirty="0"/>
              <a:t>요번 </a:t>
            </a:r>
            <a:r>
              <a:rPr lang="ko-KR" altLang="en-US" dirty="0" err="1"/>
              <a:t>앱잼</a:t>
            </a:r>
            <a:r>
              <a:rPr lang="ko-KR" altLang="en-US" dirty="0"/>
              <a:t> 주제를 기억 하고 계시나요</a:t>
            </a:r>
            <a:r>
              <a:rPr lang="en-US" altLang="ko-KR" dirty="0"/>
              <a:t>?</a:t>
            </a:r>
          </a:p>
          <a:p>
            <a:pPr marL="0" lvl="0" indent="0">
              <a:spcBef>
                <a:spcPts val="360"/>
              </a:spcBef>
              <a:spcAft>
                <a:spcPts val="0"/>
              </a:spcAft>
              <a:buNone/>
            </a:pPr>
            <a:r>
              <a:rPr lang="ko-KR" altLang="en-US" dirty="0"/>
              <a:t>바로 </a:t>
            </a:r>
            <a:r>
              <a:rPr lang="ko-KR" altLang="en-US" dirty="0" err="1"/>
              <a:t>오매불망이였죠</a:t>
            </a:r>
            <a:r>
              <a:rPr lang="en-US" altLang="ko-KR" dirty="0"/>
              <a:t>?? </a:t>
            </a:r>
            <a:r>
              <a:rPr lang="ko-KR" altLang="en-US" dirty="0"/>
              <a:t>뜻은 자나 깨나 잊지 못하다 라는 의미입니다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101" name="Shape 101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360"/>
              </a:spcBef>
              <a:spcAft>
                <a:spcPts val="0"/>
              </a:spcAft>
              <a:buNone/>
            </a:pPr>
            <a:r>
              <a:rPr lang="ko-KR" altLang="en-US" dirty="0"/>
              <a:t>오매불망 하면 뭐가 떠오르시나요</a:t>
            </a:r>
            <a:r>
              <a:rPr lang="en-US" altLang="ko-KR" dirty="0"/>
              <a:t>?? </a:t>
            </a:r>
            <a:r>
              <a:rPr lang="ko-KR" altLang="en-US" dirty="0" err="1"/>
              <a:t>전남친</a:t>
            </a:r>
            <a:r>
              <a:rPr lang="en-US" altLang="ko-KR" dirty="0"/>
              <a:t>?? </a:t>
            </a:r>
            <a:r>
              <a:rPr lang="ko-KR" altLang="en-US" dirty="0" err="1"/>
              <a:t>있을때</a:t>
            </a:r>
            <a:r>
              <a:rPr lang="ko-KR" altLang="en-US" dirty="0"/>
              <a:t> 잘하자</a:t>
            </a:r>
            <a:r>
              <a:rPr lang="en-US" altLang="ko-KR" dirty="0"/>
              <a:t>? </a:t>
            </a:r>
            <a:r>
              <a:rPr lang="ko-KR" altLang="en-US" dirty="0"/>
              <a:t>그녀</a:t>
            </a:r>
            <a:r>
              <a:rPr lang="en-US" altLang="ko-KR" dirty="0"/>
              <a:t>? </a:t>
            </a:r>
            <a:r>
              <a:rPr lang="ko-KR" altLang="en-US" dirty="0"/>
              <a:t>원준이형</a:t>
            </a:r>
            <a:r>
              <a:rPr lang="en-US" altLang="ko-KR" dirty="0"/>
              <a:t>?? </a:t>
            </a:r>
            <a:r>
              <a:rPr lang="ko-KR" altLang="en-US" dirty="0"/>
              <a:t>등등 여러분께서 잊지 못하는 것들이 </a:t>
            </a:r>
            <a:r>
              <a:rPr lang="ko-KR" altLang="en-US" dirty="0" err="1"/>
              <a:t>떠올를</a:t>
            </a:r>
            <a:r>
              <a:rPr lang="ko-KR" altLang="en-US" dirty="0"/>
              <a:t> 것입니다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360"/>
              </a:spcBef>
              <a:spcAft>
                <a:spcPts val="0"/>
              </a:spcAft>
              <a:buNone/>
            </a:pPr>
            <a:r>
              <a:rPr lang="ko-KR" altLang="en-US" dirty="0"/>
              <a:t>이런 것들은 이루어 </a:t>
            </a:r>
            <a:r>
              <a:rPr lang="ko-KR" altLang="en-US" dirty="0" err="1"/>
              <a:t>질수</a:t>
            </a:r>
            <a:r>
              <a:rPr lang="ko-KR" altLang="en-US" dirty="0"/>
              <a:t> 없는 사랑이고 사랑이 이루어 </a:t>
            </a:r>
            <a:r>
              <a:rPr lang="ko-KR" altLang="en-US" dirty="0" err="1"/>
              <a:t>질수</a:t>
            </a:r>
            <a:r>
              <a:rPr lang="ko-KR" altLang="en-US" dirty="0"/>
              <a:t> 없게 장애물이 막고 </a:t>
            </a:r>
            <a:r>
              <a:rPr lang="ko-KR" altLang="en-US" dirty="0" err="1"/>
              <a:t>있져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ko-KR" altLang="en-US" dirty="0"/>
              <a:t>우리는 장애물을 </a:t>
            </a:r>
            <a:r>
              <a:rPr lang="ko-KR" altLang="en-US" dirty="0" err="1"/>
              <a:t>뚤고</a:t>
            </a:r>
            <a:r>
              <a:rPr lang="ko-KR" altLang="en-US" dirty="0"/>
              <a:t> 사랑을 </a:t>
            </a:r>
            <a:r>
              <a:rPr lang="ko-KR" altLang="en-US" dirty="0" err="1"/>
              <a:t>찾을려면</a:t>
            </a:r>
            <a:r>
              <a:rPr lang="ko-KR" altLang="en-US" dirty="0"/>
              <a:t> 무조건 </a:t>
            </a:r>
            <a:r>
              <a:rPr lang="ko-KR" altLang="en-US" dirty="0" err="1"/>
              <a:t>올라가야하는</a:t>
            </a:r>
            <a:r>
              <a:rPr lang="ko-KR" altLang="en-US" dirty="0"/>
              <a:t> 계단이 있을 것입니다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360"/>
              </a:spcBef>
              <a:spcAft>
                <a:spcPts val="0"/>
              </a:spcAft>
              <a:buNone/>
            </a:pPr>
            <a:r>
              <a:rPr lang="ko-KR" altLang="en-US" dirty="0"/>
              <a:t>그래서 개발했습니다</a:t>
            </a:r>
            <a:r>
              <a:rPr lang="en-US" altLang="ko-KR" dirty="0"/>
              <a:t>. </a:t>
            </a:r>
            <a:r>
              <a:rPr lang="ko-KR" altLang="en-US" dirty="0"/>
              <a:t>마피아 두목의 딸 그녀가 좋아서 그녀를 얻으려고 마피아 소굴을 </a:t>
            </a:r>
            <a:r>
              <a:rPr lang="ko-KR" altLang="en-US" dirty="0" err="1"/>
              <a:t>직접들어가</a:t>
            </a:r>
            <a:r>
              <a:rPr lang="ko-KR" altLang="en-US" dirty="0"/>
              <a:t> 그녀를 만나는 게임 </a:t>
            </a:r>
            <a:br>
              <a:rPr lang="en-US" altLang="ko-KR" dirty="0"/>
            </a:br>
            <a:r>
              <a:rPr lang="ko-KR" altLang="en-US" dirty="0"/>
              <a:t>사랑은 빌딩을 차고 입니다</a:t>
            </a:r>
            <a:r>
              <a:rPr lang="en-US" altLang="ko-KR" dirty="0"/>
              <a:t>. </a:t>
            </a:r>
            <a:r>
              <a:rPr lang="ko-KR" altLang="en-US" dirty="0"/>
              <a:t>그러면 영상 시연 먼저 하도록 하겠습니다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141" name="Shape 141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지금 까지 강주찬 </a:t>
            </a:r>
            <a:r>
              <a:rPr lang="ko-KR" altLang="en-US" dirty="0" err="1"/>
              <a:t>심의진</a:t>
            </a:r>
            <a:r>
              <a:rPr lang="ko-KR" altLang="en-US" dirty="0"/>
              <a:t> 이상현 이가연 </a:t>
            </a:r>
            <a:r>
              <a:rPr lang="ko-KR" altLang="en-US" dirty="0" err="1"/>
              <a:t>홍새결</a:t>
            </a:r>
            <a:r>
              <a:rPr lang="ko-KR" altLang="en-US" dirty="0"/>
              <a:t> 그 여자를 </a:t>
            </a:r>
            <a:r>
              <a:rPr lang="ko-KR" altLang="en-US" dirty="0" err="1"/>
              <a:t>찾아서였습니다</a:t>
            </a:r>
            <a:r>
              <a:rPr lang="en-US" altLang="ko-KR" dirty="0"/>
              <a:t>!</a:t>
            </a:r>
            <a:endParaRPr dirty="0"/>
          </a:p>
        </p:txBody>
      </p:sp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 rot="5400000">
            <a:off x="1272750" y="-609571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722313" y="3305176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4648200" y="1200151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3"/>
          </p:nvPr>
        </p:nvSpPr>
        <p:spPr>
          <a:xfrm>
            <a:off x="4645026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4"/>
          </p:nvPr>
        </p:nvSpPr>
        <p:spPr>
          <a:xfrm>
            <a:off x="4645026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" name="Shape 58"/>
          <p:cNvSpPr txBox="1"/>
          <p:nvPr/>
        </p:nvSpPr>
        <p:spPr>
          <a:xfrm>
            <a:off x="4096800" y="1177500"/>
            <a:ext cx="950400" cy="28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7874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rgbClr val="F3F3F3"/>
                </a:solidFill>
                <a:latin typeface="Gulim"/>
                <a:ea typeface="Gulim"/>
                <a:cs typeface="Gulim"/>
                <a:sym typeface="Gulim"/>
              </a:rPr>
              <a:t>寤</a:t>
            </a:r>
            <a:endParaRPr sz="6000" b="1">
              <a:solidFill>
                <a:srgbClr val="F3F3F3"/>
              </a:solidFill>
              <a:latin typeface="Gulim"/>
              <a:ea typeface="Gulim"/>
              <a:cs typeface="Gulim"/>
              <a:sym typeface="Gulim"/>
            </a:endParaRPr>
          </a:p>
          <a:p>
            <a:pPr marL="0" marR="7874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rgbClr val="F3F3F3"/>
                </a:solidFill>
                <a:latin typeface="Gulim"/>
                <a:ea typeface="Gulim"/>
                <a:cs typeface="Gulim"/>
                <a:sym typeface="Gulim"/>
              </a:rPr>
              <a:t>寐</a:t>
            </a:r>
            <a:endParaRPr sz="6000" b="1">
              <a:solidFill>
                <a:srgbClr val="F3F3F3"/>
              </a:solidFill>
              <a:latin typeface="Gulim"/>
              <a:ea typeface="Gulim"/>
              <a:cs typeface="Gulim"/>
              <a:sym typeface="Gulim"/>
            </a:endParaRPr>
          </a:p>
          <a:p>
            <a:pPr marL="0" marR="7874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rgbClr val="F3F3F3"/>
                </a:solidFill>
                <a:latin typeface="Gulim"/>
                <a:ea typeface="Gulim"/>
                <a:cs typeface="Gulim"/>
                <a:sym typeface="Gulim"/>
              </a:rPr>
              <a:t>不</a:t>
            </a:r>
            <a:endParaRPr sz="6000" b="1">
              <a:solidFill>
                <a:srgbClr val="F3F3F3"/>
              </a:solidFill>
              <a:latin typeface="Gulim"/>
              <a:ea typeface="Gulim"/>
              <a:cs typeface="Gulim"/>
              <a:sym typeface="Gulim"/>
            </a:endParaRPr>
          </a:p>
          <a:p>
            <a:pPr marL="0" marR="7874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0" b="1">
                <a:solidFill>
                  <a:srgbClr val="F3F3F3"/>
                </a:solidFill>
                <a:latin typeface="Gulim"/>
                <a:ea typeface="Gulim"/>
                <a:cs typeface="Gulim"/>
                <a:sym typeface="Gulim"/>
              </a:rPr>
              <a:t>忘</a:t>
            </a:r>
            <a:endParaRPr sz="6000" b="1">
              <a:solidFill>
                <a:srgbClr val="F3F3F3"/>
              </a:solidFill>
              <a:latin typeface="Gulim"/>
              <a:ea typeface="Gulim"/>
              <a:cs typeface="Gulim"/>
              <a:sym typeface="Gulim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457201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457201" y="1076326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 rot="5400000">
            <a:off x="2874900" y="-1217550"/>
            <a:ext cx="33942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/>
        </p:nvSpPr>
        <p:spPr>
          <a:xfrm>
            <a:off x="4121834" y="3333750"/>
            <a:ext cx="900332" cy="900332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START</a:t>
            </a:r>
            <a:endParaRPr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0" name="Shape 90"/>
          <p:cNvGrpSpPr/>
          <p:nvPr/>
        </p:nvGrpSpPr>
        <p:grpSpPr>
          <a:xfrm>
            <a:off x="1448386" y="1733550"/>
            <a:ext cx="6248400" cy="762000"/>
            <a:chOff x="1448386" y="1733550"/>
            <a:chExt cx="6248400" cy="762000"/>
          </a:xfrm>
        </p:grpSpPr>
        <p:grpSp>
          <p:nvGrpSpPr>
            <p:cNvPr id="91" name="Shape 91"/>
            <p:cNvGrpSpPr/>
            <p:nvPr/>
          </p:nvGrpSpPr>
          <p:grpSpPr>
            <a:xfrm>
              <a:off x="1448386" y="1733550"/>
              <a:ext cx="6248400" cy="762000"/>
              <a:chOff x="1524000" y="2171700"/>
              <a:chExt cx="6248400" cy="762000"/>
            </a:xfrm>
          </p:grpSpPr>
          <p:sp>
            <p:nvSpPr>
              <p:cNvPr id="92" name="Shape 92"/>
              <p:cNvSpPr/>
              <p:nvPr/>
            </p:nvSpPr>
            <p:spPr>
              <a:xfrm>
                <a:off x="1524000" y="2171700"/>
                <a:ext cx="254391" cy="762000"/>
              </a:xfrm>
              <a:custGeom>
                <a:avLst/>
                <a:gdLst/>
                <a:ahLst/>
                <a:cxnLst/>
                <a:rect l="0" t="0" r="0" b="0"/>
                <a:pathLst>
                  <a:path w="254391" h="762000" extrusionOk="0">
                    <a:moveTo>
                      <a:pt x="0" y="0"/>
                    </a:moveTo>
                    <a:lnTo>
                      <a:pt x="254391" y="0"/>
                    </a:lnTo>
                    <a:lnTo>
                      <a:pt x="254391" y="138546"/>
                    </a:lnTo>
                    <a:lnTo>
                      <a:pt x="133350" y="138546"/>
                    </a:lnTo>
                    <a:lnTo>
                      <a:pt x="133350" y="623455"/>
                    </a:lnTo>
                    <a:lnTo>
                      <a:pt x="254391" y="623455"/>
                    </a:lnTo>
                    <a:lnTo>
                      <a:pt x="254391" y="762000"/>
                    </a:lnTo>
                    <a:lnTo>
                      <a:pt x="0" y="762000"/>
                    </a:lnTo>
                    <a:close/>
                  </a:path>
                </a:pathLst>
              </a:custGeom>
              <a:solidFill>
                <a:srgbClr val="3F3F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Shape 93"/>
              <p:cNvSpPr/>
              <p:nvPr/>
            </p:nvSpPr>
            <p:spPr>
              <a:xfrm rot="10800000">
                <a:off x="7518009" y="2171700"/>
                <a:ext cx="254391" cy="762000"/>
              </a:xfrm>
              <a:custGeom>
                <a:avLst/>
                <a:gdLst/>
                <a:ahLst/>
                <a:cxnLst/>
                <a:rect l="0" t="0" r="0" b="0"/>
                <a:pathLst>
                  <a:path w="254391" h="762000" extrusionOk="0">
                    <a:moveTo>
                      <a:pt x="0" y="0"/>
                    </a:moveTo>
                    <a:lnTo>
                      <a:pt x="254391" y="0"/>
                    </a:lnTo>
                    <a:lnTo>
                      <a:pt x="254391" y="138546"/>
                    </a:lnTo>
                    <a:lnTo>
                      <a:pt x="133350" y="138546"/>
                    </a:lnTo>
                    <a:lnTo>
                      <a:pt x="133350" y="623455"/>
                    </a:lnTo>
                    <a:lnTo>
                      <a:pt x="254391" y="623455"/>
                    </a:lnTo>
                    <a:lnTo>
                      <a:pt x="254391" y="762000"/>
                    </a:lnTo>
                    <a:lnTo>
                      <a:pt x="0" y="762000"/>
                    </a:lnTo>
                    <a:close/>
                  </a:path>
                </a:pathLst>
              </a:custGeom>
              <a:solidFill>
                <a:srgbClr val="3F3F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4" name="Shape 94"/>
            <p:cNvSpPr txBox="1"/>
            <p:nvPr/>
          </p:nvSpPr>
          <p:spPr>
            <a:xfrm>
              <a:off x="1448386" y="1775996"/>
              <a:ext cx="6248400" cy="6771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300">
                  <a:solidFill>
                    <a:srgbClr val="3F3F3F"/>
                  </a:solidFill>
                  <a:latin typeface="Bungee"/>
                  <a:ea typeface="Bungee"/>
                  <a:cs typeface="Bungee"/>
                  <a:sym typeface="Bungee"/>
                </a:rPr>
                <a:t>그 여자를 찾아서 ♥♥</a:t>
              </a:r>
              <a:endParaRPr sz="4300" i="0" u="none" strike="noStrike" cap="none">
                <a:solidFill>
                  <a:srgbClr val="3F3F3F"/>
                </a:solidFill>
                <a:latin typeface="Bungee"/>
                <a:ea typeface="Bungee"/>
                <a:cs typeface="Bungee"/>
                <a:sym typeface="Bungee"/>
              </a:endParaRPr>
            </a:p>
          </p:txBody>
        </p:sp>
      </p:grpSp>
      <p:cxnSp>
        <p:nvCxnSpPr>
          <p:cNvPr id="95" name="Shape 95"/>
          <p:cNvCxnSpPr/>
          <p:nvPr/>
        </p:nvCxnSpPr>
        <p:spPr>
          <a:xfrm flipH="1">
            <a:off x="4572000" y="3867150"/>
            <a:ext cx="586" cy="1276350"/>
          </a:xfrm>
          <a:prstGeom prst="straightConnector1">
            <a:avLst/>
          </a:prstGeom>
          <a:noFill/>
          <a:ln w="952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6" name="Shape 96"/>
          <p:cNvPicPr preferRelativeResize="0"/>
          <p:nvPr/>
        </p:nvPicPr>
        <p:blipFill rotWithShape="1">
          <a:blip r:embed="rId3">
            <a:alphaModFix/>
          </a:blip>
          <a:srcRect r="50176"/>
          <a:stretch/>
        </p:blipFill>
        <p:spPr>
          <a:xfrm>
            <a:off x="-5" y="3238500"/>
            <a:ext cx="189825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 rotWithShape="1">
          <a:blip r:embed="rId3">
            <a:alphaModFix/>
          </a:blip>
          <a:srcRect l="50228"/>
          <a:stretch/>
        </p:blipFill>
        <p:spPr>
          <a:xfrm>
            <a:off x="-5" y="3238500"/>
            <a:ext cx="1896299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"/>
                            </p:stCondLst>
                            <p:childTnLst>
                              <p:par>
                                <p:cTn id="1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"/>
                            </p:stCondLst>
                            <p:childTnLst>
                              <p:par>
                                <p:cTn id="1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"/>
                            </p:stCondLst>
                            <p:childTnLst>
                              <p:par>
                                <p:cTn id="2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00"/>
                            </p:stCondLst>
                            <p:childTnLst>
                              <p:par>
                                <p:cTn id="2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/>
        </p:nvSpPr>
        <p:spPr>
          <a:xfrm>
            <a:off x="3271650" y="2214900"/>
            <a:ext cx="2600700" cy="7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/>
              <a:t>오매불망</a:t>
            </a:r>
            <a:endParaRPr sz="4000" b="1"/>
          </a:p>
        </p:txBody>
      </p:sp>
      <p:sp>
        <p:nvSpPr>
          <p:cNvPr id="104" name="Shape 104"/>
          <p:cNvSpPr txBox="1"/>
          <p:nvPr/>
        </p:nvSpPr>
        <p:spPr>
          <a:xfrm>
            <a:off x="3573900" y="2293500"/>
            <a:ext cx="2359688" cy="5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: </a:t>
            </a:r>
            <a:r>
              <a:rPr lang="en-US" sz="2400" b="1" dirty="0" err="1"/>
              <a:t>자나깨나</a:t>
            </a:r>
            <a:r>
              <a:rPr lang="en-US" sz="2400" b="1" dirty="0"/>
              <a:t> </a:t>
            </a:r>
            <a:r>
              <a:rPr lang="en-US" sz="2400" b="1" dirty="0" err="1"/>
              <a:t>잊지</a:t>
            </a:r>
            <a:r>
              <a:rPr lang="en-US" sz="2400" b="1" dirty="0"/>
              <a:t> </a:t>
            </a:r>
            <a:r>
              <a:rPr lang="en-US" sz="2400" b="1" dirty="0" err="1"/>
              <a:t>못하다</a:t>
            </a:r>
            <a:endParaRPr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/>
        </p:nvSpPr>
        <p:spPr>
          <a:xfrm>
            <a:off x="3085750" y="2382313"/>
            <a:ext cx="952500" cy="4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/>
              <a:t>전남친</a:t>
            </a:r>
            <a:endParaRPr sz="2000" b="1" dirty="0"/>
          </a:p>
        </p:txBody>
      </p:sp>
      <p:sp>
        <p:nvSpPr>
          <p:cNvPr id="111" name="Shape 111"/>
          <p:cNvSpPr txBox="1"/>
          <p:nvPr/>
        </p:nvSpPr>
        <p:spPr>
          <a:xfrm>
            <a:off x="6295650" y="1324200"/>
            <a:ext cx="11181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/>
              <a:t>전여친</a:t>
            </a:r>
            <a:endParaRPr sz="2000" b="1" dirty="0"/>
          </a:p>
        </p:txBody>
      </p:sp>
      <p:sp>
        <p:nvSpPr>
          <p:cNvPr id="112" name="Shape 112"/>
          <p:cNvSpPr txBox="1"/>
          <p:nvPr/>
        </p:nvSpPr>
        <p:spPr>
          <a:xfrm>
            <a:off x="4140275" y="2870275"/>
            <a:ext cx="12672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/>
              <a:t>기다리다</a:t>
            </a:r>
            <a:endParaRPr sz="2000" b="1" dirty="0"/>
          </a:p>
        </p:txBody>
      </p:sp>
      <p:sp>
        <p:nvSpPr>
          <p:cNvPr id="113" name="Shape 113"/>
          <p:cNvSpPr txBox="1"/>
          <p:nvPr/>
        </p:nvSpPr>
        <p:spPr>
          <a:xfrm>
            <a:off x="5358425" y="1515075"/>
            <a:ext cx="8862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/>
              <a:t>가족</a:t>
            </a:r>
            <a:endParaRPr sz="2000" b="1" dirty="0"/>
          </a:p>
        </p:txBody>
      </p:sp>
      <p:sp>
        <p:nvSpPr>
          <p:cNvPr id="114" name="Shape 114"/>
          <p:cNvSpPr txBox="1"/>
          <p:nvPr/>
        </p:nvSpPr>
        <p:spPr>
          <a:xfrm>
            <a:off x="5407475" y="2605450"/>
            <a:ext cx="1283700" cy="3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/>
              <a:t>오마이갓</a:t>
            </a:r>
            <a:endParaRPr sz="2000" b="1" dirty="0"/>
          </a:p>
        </p:txBody>
      </p:sp>
      <p:sp>
        <p:nvSpPr>
          <p:cNvPr id="115" name="Shape 115"/>
          <p:cNvSpPr txBox="1"/>
          <p:nvPr/>
        </p:nvSpPr>
        <p:spPr>
          <a:xfrm>
            <a:off x="4426625" y="3228400"/>
            <a:ext cx="2749800" cy="5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/>
              <a:t>이루어질</a:t>
            </a:r>
            <a:r>
              <a:rPr lang="en-US" sz="2000" b="1" dirty="0"/>
              <a:t> 수 </a:t>
            </a:r>
            <a:r>
              <a:rPr lang="en-US" sz="2000" b="1" dirty="0" err="1"/>
              <a:t>없는</a:t>
            </a:r>
            <a:r>
              <a:rPr lang="en-US" sz="2000" b="1" dirty="0"/>
              <a:t> </a:t>
            </a:r>
            <a:r>
              <a:rPr lang="en-US" sz="2000" b="1" dirty="0" err="1"/>
              <a:t>사랑</a:t>
            </a:r>
            <a:endParaRPr sz="2000" b="1" dirty="0"/>
          </a:p>
        </p:txBody>
      </p:sp>
      <p:sp>
        <p:nvSpPr>
          <p:cNvPr id="116" name="Shape 116"/>
          <p:cNvSpPr txBox="1"/>
          <p:nvPr/>
        </p:nvSpPr>
        <p:spPr>
          <a:xfrm>
            <a:off x="1750900" y="1476300"/>
            <a:ext cx="1979400" cy="5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/>
              <a:t>있을때</a:t>
            </a:r>
            <a:r>
              <a:rPr lang="en-US" sz="2000" b="1" dirty="0"/>
              <a:t> </a:t>
            </a:r>
            <a:r>
              <a:rPr lang="en-US" sz="2000" b="1" dirty="0" err="1"/>
              <a:t>잘하자</a:t>
            </a:r>
            <a:endParaRPr sz="2000" b="1" dirty="0"/>
          </a:p>
        </p:txBody>
      </p:sp>
      <p:sp>
        <p:nvSpPr>
          <p:cNvPr id="117" name="Shape 117"/>
          <p:cNvSpPr txBox="1"/>
          <p:nvPr/>
        </p:nvSpPr>
        <p:spPr>
          <a:xfrm>
            <a:off x="3085750" y="3163250"/>
            <a:ext cx="781200" cy="5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/>
              <a:t>애인</a:t>
            </a:r>
            <a:endParaRPr sz="2000" b="1" dirty="0"/>
          </a:p>
        </p:txBody>
      </p:sp>
      <p:sp>
        <p:nvSpPr>
          <p:cNvPr id="118" name="Shape 118"/>
          <p:cNvSpPr txBox="1"/>
          <p:nvPr/>
        </p:nvSpPr>
        <p:spPr>
          <a:xfrm>
            <a:off x="5184150" y="4225463"/>
            <a:ext cx="886200" cy="5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/>
              <a:t>; </a:t>
            </a:r>
            <a:r>
              <a:rPr lang="ko-KR" altLang="en-US" sz="2000" b="1" dirty="0" err="1"/>
              <a:t>ㅅ</a:t>
            </a:r>
            <a:r>
              <a:rPr lang="en-US" sz="2000" b="1" dirty="0"/>
              <a:t> ;</a:t>
            </a:r>
            <a:endParaRPr sz="2000" b="1" dirty="0"/>
          </a:p>
        </p:txBody>
      </p:sp>
      <p:sp>
        <p:nvSpPr>
          <p:cNvPr id="119" name="Shape 119"/>
          <p:cNvSpPr txBox="1"/>
          <p:nvPr/>
        </p:nvSpPr>
        <p:spPr>
          <a:xfrm>
            <a:off x="6691175" y="2376675"/>
            <a:ext cx="952500" cy="5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/>
              <a:t>또르륵</a:t>
            </a:r>
            <a:endParaRPr sz="2000" b="1" dirty="0"/>
          </a:p>
        </p:txBody>
      </p:sp>
      <p:sp>
        <p:nvSpPr>
          <p:cNvPr id="120" name="Shape 120"/>
          <p:cNvSpPr txBox="1"/>
          <p:nvPr/>
        </p:nvSpPr>
        <p:spPr>
          <a:xfrm>
            <a:off x="3499250" y="1324200"/>
            <a:ext cx="8862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/>
              <a:t>돼지</a:t>
            </a:r>
            <a:endParaRPr sz="2000" b="1" dirty="0"/>
          </a:p>
        </p:txBody>
      </p:sp>
      <p:sp>
        <p:nvSpPr>
          <p:cNvPr id="121" name="Shape 121"/>
          <p:cNvSpPr txBox="1"/>
          <p:nvPr/>
        </p:nvSpPr>
        <p:spPr>
          <a:xfrm>
            <a:off x="4785700" y="2093600"/>
            <a:ext cx="11181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/>
              <a:t>기모띠</a:t>
            </a:r>
            <a:endParaRPr sz="2000" b="1" dirty="0"/>
          </a:p>
        </p:txBody>
      </p:sp>
      <p:sp>
        <p:nvSpPr>
          <p:cNvPr id="122" name="Shape 122"/>
          <p:cNvSpPr txBox="1"/>
          <p:nvPr/>
        </p:nvSpPr>
        <p:spPr>
          <a:xfrm>
            <a:off x="3730300" y="2211688"/>
            <a:ext cx="7812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/>
              <a:t>기억</a:t>
            </a:r>
            <a:endParaRPr sz="2000" b="1" dirty="0"/>
          </a:p>
        </p:txBody>
      </p:sp>
      <p:sp>
        <p:nvSpPr>
          <p:cNvPr id="123" name="Shape 123"/>
          <p:cNvSpPr txBox="1"/>
          <p:nvPr/>
        </p:nvSpPr>
        <p:spPr>
          <a:xfrm>
            <a:off x="3579400" y="3904550"/>
            <a:ext cx="1206300" cy="5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/>
              <a:t>자나깨나</a:t>
            </a:r>
            <a:endParaRPr sz="2000" b="1" dirty="0"/>
          </a:p>
        </p:txBody>
      </p:sp>
      <p:sp>
        <p:nvSpPr>
          <p:cNvPr id="124" name="Shape 124"/>
          <p:cNvSpPr txBox="1"/>
          <p:nvPr/>
        </p:nvSpPr>
        <p:spPr>
          <a:xfrm>
            <a:off x="4526200" y="1312875"/>
            <a:ext cx="781200" cy="5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/>
              <a:t>앱잼</a:t>
            </a:r>
            <a:endParaRPr sz="2000" b="1" dirty="0"/>
          </a:p>
        </p:txBody>
      </p:sp>
      <p:sp>
        <p:nvSpPr>
          <p:cNvPr id="125" name="Shape 125"/>
          <p:cNvSpPr txBox="1"/>
          <p:nvPr/>
        </p:nvSpPr>
        <p:spPr>
          <a:xfrm>
            <a:off x="3866950" y="689675"/>
            <a:ext cx="707700" cy="5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/>
              <a:t>주제</a:t>
            </a:r>
            <a:endParaRPr sz="2000" b="1" dirty="0"/>
          </a:p>
        </p:txBody>
      </p:sp>
      <p:sp>
        <p:nvSpPr>
          <p:cNvPr id="126" name="Shape 126"/>
          <p:cNvSpPr txBox="1"/>
          <p:nvPr/>
        </p:nvSpPr>
        <p:spPr>
          <a:xfrm>
            <a:off x="6468800" y="3784900"/>
            <a:ext cx="1206300" cy="5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/>
              <a:t>사자성어</a:t>
            </a:r>
            <a:endParaRPr sz="2000" b="1" dirty="0"/>
          </a:p>
        </p:txBody>
      </p:sp>
      <p:sp>
        <p:nvSpPr>
          <p:cNvPr id="127" name="Shape 127"/>
          <p:cNvSpPr txBox="1"/>
          <p:nvPr/>
        </p:nvSpPr>
        <p:spPr>
          <a:xfrm>
            <a:off x="1907475" y="2813725"/>
            <a:ext cx="707700" cy="5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/>
              <a:t>안녕</a:t>
            </a:r>
            <a:endParaRPr sz="1800" b="1" dirty="0"/>
          </a:p>
        </p:txBody>
      </p:sp>
      <p:sp>
        <p:nvSpPr>
          <p:cNvPr id="128" name="Shape 128"/>
          <p:cNvSpPr txBox="1"/>
          <p:nvPr/>
        </p:nvSpPr>
        <p:spPr>
          <a:xfrm>
            <a:off x="2239825" y="3622875"/>
            <a:ext cx="707700" cy="5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/>
              <a:t>콜라</a:t>
            </a:r>
            <a:endParaRPr sz="18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8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8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6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8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8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8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88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98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/>
      <p:bldP spid="111" grpId="0"/>
      <p:bldP spid="112" grpId="0"/>
      <p:bldP spid="113" grpId="0"/>
      <p:bldP spid="114" grpId="0"/>
      <p:bldP spid="115" grpId="0"/>
      <p:bldP spid="116" grpId="0"/>
      <p:bldP spid="117" grpId="0"/>
      <p:bldP spid="118" grpId="0"/>
      <p:bldP spid="119" grpId="0"/>
      <p:bldP spid="120" grpId="0"/>
      <p:bldP spid="123" grpId="0"/>
      <p:bldP spid="124" grpId="0"/>
      <p:bldP spid="125" grpId="0"/>
      <p:bldP spid="126" grpId="0"/>
      <p:bldP spid="127" grpId="0"/>
      <p:bldP spid="1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/>
        </p:nvSpPr>
        <p:spPr>
          <a:xfrm>
            <a:off x="2606850" y="2013450"/>
            <a:ext cx="4027556" cy="5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/>
              <a:t>이루어질</a:t>
            </a:r>
            <a:r>
              <a:rPr lang="en-US" sz="3000" b="1" dirty="0"/>
              <a:t> 수 </a:t>
            </a:r>
            <a:r>
              <a:rPr lang="en-US" sz="3000" b="1" dirty="0" err="1"/>
              <a:t>없는</a:t>
            </a:r>
            <a:r>
              <a:rPr lang="en-US" sz="3000" b="1" dirty="0"/>
              <a:t> </a:t>
            </a:r>
            <a:r>
              <a:rPr lang="en-US" sz="3000" b="1" dirty="0" err="1"/>
              <a:t>사랑</a:t>
            </a:r>
            <a:endParaRPr sz="3000" b="1" dirty="0"/>
          </a:p>
        </p:txBody>
      </p:sp>
      <p:sp>
        <p:nvSpPr>
          <p:cNvPr id="135" name="Shape 135"/>
          <p:cNvSpPr txBox="1"/>
          <p:nvPr/>
        </p:nvSpPr>
        <p:spPr>
          <a:xfrm>
            <a:off x="3952950" y="2571750"/>
            <a:ext cx="1321200" cy="5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/>
              <a:t>=장애물</a:t>
            </a:r>
            <a:endParaRPr sz="2500" b="1"/>
          </a:p>
        </p:txBody>
      </p:sp>
      <p:sp>
        <p:nvSpPr>
          <p:cNvPr id="136" name="Shape 136"/>
          <p:cNvSpPr txBox="1"/>
          <p:nvPr/>
        </p:nvSpPr>
        <p:spPr>
          <a:xfrm>
            <a:off x="3778500" y="2292600"/>
            <a:ext cx="1587000" cy="5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/>
              <a:t>보스의 딸</a:t>
            </a:r>
            <a:endParaRPr sz="2500" b="1"/>
          </a:p>
        </p:txBody>
      </p:sp>
      <p:sp>
        <p:nvSpPr>
          <p:cNvPr id="137" name="Shape 137"/>
          <p:cNvSpPr txBox="1"/>
          <p:nvPr/>
        </p:nvSpPr>
        <p:spPr>
          <a:xfrm>
            <a:off x="3055500" y="2292600"/>
            <a:ext cx="3033000" cy="5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7350" rtl="0">
              <a:spcBef>
                <a:spcPts val="0"/>
              </a:spcBef>
              <a:spcAft>
                <a:spcPts val="0"/>
              </a:spcAft>
              <a:buSzPts val="2500"/>
              <a:buChar char="+"/>
            </a:pPr>
            <a:r>
              <a:rPr lang="en-US" sz="2500" b="1"/>
              <a:t>올라가야할 계단</a:t>
            </a:r>
            <a:endParaRPr sz="2500" b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50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150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5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Shape 143"/>
          <p:cNvGrpSpPr/>
          <p:nvPr/>
        </p:nvGrpSpPr>
        <p:grpSpPr>
          <a:xfrm>
            <a:off x="1173450" y="548425"/>
            <a:ext cx="6797100" cy="3813900"/>
            <a:chOff x="1173450" y="548425"/>
            <a:chExt cx="6797100" cy="3813900"/>
          </a:xfrm>
        </p:grpSpPr>
        <p:sp>
          <p:nvSpPr>
            <p:cNvPr id="144" name="Shape 144"/>
            <p:cNvSpPr/>
            <p:nvPr/>
          </p:nvSpPr>
          <p:spPr>
            <a:xfrm>
              <a:off x="3885100" y="548425"/>
              <a:ext cx="1479000" cy="3813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173450" y="930600"/>
              <a:ext cx="6797100" cy="3282300"/>
            </a:xfrm>
            <a:prstGeom prst="roundRect">
              <a:avLst>
                <a:gd name="adj" fmla="val 16667"/>
              </a:avLst>
            </a:prstGeom>
            <a:solidFill>
              <a:srgbClr val="EFEFEF"/>
            </a:solidFill>
            <a:ln>
              <a:noFill/>
            </a:ln>
            <a:effectLst>
              <a:outerShdw blurRad="185738" dist="114300" dir="20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450425" y="2206200"/>
              <a:ext cx="33300" cy="731100"/>
            </a:xfrm>
            <a:prstGeom prst="roundRect">
              <a:avLst>
                <a:gd name="adj" fmla="val 16667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7233775" y="2339100"/>
              <a:ext cx="465300" cy="465300"/>
            </a:xfrm>
            <a:prstGeom prst="ellipse">
              <a:avLst/>
            </a:prstGeom>
            <a:solidFill>
              <a:srgbClr val="EFEFE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9525" dir="17340000" algn="bl" rotWithShape="0">
                <a:srgbClr val="000000">
                  <a:alpha val="7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1774525" y="1271325"/>
              <a:ext cx="5101800" cy="26007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1720575" y="1063600"/>
              <a:ext cx="5282700" cy="30246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0" name="Shape 1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63175" y="1105075"/>
            <a:ext cx="5191147" cy="294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Shape 1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06450" y="3352175"/>
            <a:ext cx="1904600" cy="28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Shape 15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17210" y="1375625"/>
            <a:ext cx="1410774" cy="138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hilipp Beesen - Shadow Warrior EPIC">
            <a:hlinkClick r:id="" action="ppaction://media"/>
            <a:extLst>
              <a:ext uri="{FF2B5EF4-FFF2-40B4-BE49-F238E27FC236}">
                <a16:creationId xmlns:a16="http://schemas.microsoft.com/office/drawing/2014/main" id="{C1D0F3F0-F9EF-4E8A-B07A-449A050E25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4533900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시연영상">
            <a:hlinkClick r:id="" action="ppaction://media"/>
            <a:extLst>
              <a:ext uri="{FF2B5EF4-FFF2-40B4-BE49-F238E27FC236}">
                <a16:creationId xmlns:a16="http://schemas.microsoft.com/office/drawing/2014/main" id="{106E72BB-24E4-41A0-95E4-D23DA8DC26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23406" y="0"/>
            <a:ext cx="289718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885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2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Shape 157"/>
          <p:cNvGrpSpPr/>
          <p:nvPr/>
        </p:nvGrpSpPr>
        <p:grpSpPr>
          <a:xfrm>
            <a:off x="1448386" y="2114550"/>
            <a:ext cx="6248400" cy="762000"/>
            <a:chOff x="1448386" y="1733550"/>
            <a:chExt cx="6248400" cy="762000"/>
          </a:xfrm>
        </p:grpSpPr>
        <p:grpSp>
          <p:nvGrpSpPr>
            <p:cNvPr id="158" name="Shape 158"/>
            <p:cNvGrpSpPr/>
            <p:nvPr/>
          </p:nvGrpSpPr>
          <p:grpSpPr>
            <a:xfrm>
              <a:off x="1448386" y="1733550"/>
              <a:ext cx="6248400" cy="762000"/>
              <a:chOff x="1524000" y="2171700"/>
              <a:chExt cx="6248400" cy="762000"/>
            </a:xfrm>
          </p:grpSpPr>
          <p:sp>
            <p:nvSpPr>
              <p:cNvPr id="159" name="Shape 159"/>
              <p:cNvSpPr/>
              <p:nvPr/>
            </p:nvSpPr>
            <p:spPr>
              <a:xfrm>
                <a:off x="1524000" y="2171700"/>
                <a:ext cx="254391" cy="762000"/>
              </a:xfrm>
              <a:custGeom>
                <a:avLst/>
                <a:gdLst/>
                <a:ahLst/>
                <a:cxnLst/>
                <a:rect l="0" t="0" r="0" b="0"/>
                <a:pathLst>
                  <a:path w="254391" h="762000" extrusionOk="0">
                    <a:moveTo>
                      <a:pt x="0" y="0"/>
                    </a:moveTo>
                    <a:lnTo>
                      <a:pt x="254391" y="0"/>
                    </a:lnTo>
                    <a:lnTo>
                      <a:pt x="254391" y="138546"/>
                    </a:lnTo>
                    <a:lnTo>
                      <a:pt x="133350" y="138546"/>
                    </a:lnTo>
                    <a:lnTo>
                      <a:pt x="133350" y="623455"/>
                    </a:lnTo>
                    <a:lnTo>
                      <a:pt x="254391" y="623455"/>
                    </a:lnTo>
                    <a:lnTo>
                      <a:pt x="254391" y="762000"/>
                    </a:lnTo>
                    <a:lnTo>
                      <a:pt x="0" y="762000"/>
                    </a:lnTo>
                    <a:close/>
                  </a:path>
                </a:pathLst>
              </a:custGeom>
              <a:solidFill>
                <a:srgbClr val="3F3F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Shape 160"/>
              <p:cNvSpPr/>
              <p:nvPr/>
            </p:nvSpPr>
            <p:spPr>
              <a:xfrm rot="10800000">
                <a:off x="7518009" y="2171700"/>
                <a:ext cx="254391" cy="762000"/>
              </a:xfrm>
              <a:custGeom>
                <a:avLst/>
                <a:gdLst/>
                <a:ahLst/>
                <a:cxnLst/>
                <a:rect l="0" t="0" r="0" b="0"/>
                <a:pathLst>
                  <a:path w="254391" h="762000" extrusionOk="0">
                    <a:moveTo>
                      <a:pt x="0" y="0"/>
                    </a:moveTo>
                    <a:lnTo>
                      <a:pt x="254391" y="0"/>
                    </a:lnTo>
                    <a:lnTo>
                      <a:pt x="254391" y="138546"/>
                    </a:lnTo>
                    <a:lnTo>
                      <a:pt x="133350" y="138546"/>
                    </a:lnTo>
                    <a:lnTo>
                      <a:pt x="133350" y="623455"/>
                    </a:lnTo>
                    <a:lnTo>
                      <a:pt x="254391" y="623455"/>
                    </a:lnTo>
                    <a:lnTo>
                      <a:pt x="254391" y="762000"/>
                    </a:lnTo>
                    <a:lnTo>
                      <a:pt x="0" y="762000"/>
                    </a:lnTo>
                    <a:close/>
                  </a:path>
                </a:pathLst>
              </a:custGeom>
              <a:solidFill>
                <a:srgbClr val="3F3F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1" name="Shape 161"/>
            <p:cNvSpPr txBox="1"/>
            <p:nvPr/>
          </p:nvSpPr>
          <p:spPr>
            <a:xfrm>
              <a:off x="1448386" y="1775996"/>
              <a:ext cx="6248400" cy="67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30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2" name="Shape 162"/>
          <p:cNvGrpSpPr/>
          <p:nvPr/>
        </p:nvGrpSpPr>
        <p:grpSpPr>
          <a:xfrm>
            <a:off x="2807875" y="2076000"/>
            <a:ext cx="3545200" cy="839100"/>
            <a:chOff x="2807875" y="2076000"/>
            <a:chExt cx="3545200" cy="839100"/>
          </a:xfrm>
        </p:grpSpPr>
        <p:sp>
          <p:nvSpPr>
            <p:cNvPr id="163" name="Shape 163"/>
            <p:cNvSpPr txBox="1"/>
            <p:nvPr/>
          </p:nvSpPr>
          <p:spPr>
            <a:xfrm>
              <a:off x="4465525" y="2076000"/>
              <a:ext cx="315600" cy="83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이</a:t>
              </a:r>
              <a:endParaRPr/>
            </a:p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창</a:t>
              </a:r>
              <a:endParaRPr/>
            </a:p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현</a:t>
              </a:r>
              <a:endParaRPr/>
            </a:p>
          </p:txBody>
        </p:sp>
        <p:sp>
          <p:nvSpPr>
            <p:cNvPr id="164" name="Shape 164"/>
            <p:cNvSpPr txBox="1"/>
            <p:nvPr/>
          </p:nvSpPr>
          <p:spPr>
            <a:xfrm>
              <a:off x="3597100" y="2076000"/>
              <a:ext cx="315600" cy="83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심</a:t>
              </a:r>
              <a:endParaRPr/>
            </a:p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의</a:t>
              </a:r>
              <a:endParaRPr/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진</a:t>
              </a:r>
              <a:endParaRPr/>
            </a:p>
          </p:txBody>
        </p:sp>
        <p:sp>
          <p:nvSpPr>
            <p:cNvPr id="165" name="Shape 165"/>
            <p:cNvSpPr txBox="1"/>
            <p:nvPr/>
          </p:nvSpPr>
          <p:spPr>
            <a:xfrm>
              <a:off x="2807875" y="2076000"/>
              <a:ext cx="315600" cy="83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강</a:t>
              </a:r>
              <a:endParaRPr/>
            </a:p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주</a:t>
              </a:r>
              <a:endParaRPr/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찬</a:t>
              </a:r>
              <a:endParaRPr/>
            </a:p>
          </p:txBody>
        </p:sp>
        <p:sp>
          <p:nvSpPr>
            <p:cNvPr id="166" name="Shape 166"/>
            <p:cNvSpPr txBox="1"/>
            <p:nvPr/>
          </p:nvSpPr>
          <p:spPr>
            <a:xfrm>
              <a:off x="6037475" y="2076000"/>
              <a:ext cx="315600" cy="83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홍</a:t>
              </a:r>
              <a:endParaRPr/>
            </a:p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새</a:t>
              </a:r>
              <a:endParaRPr/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결</a:t>
              </a:r>
              <a:endParaRPr/>
            </a:p>
          </p:txBody>
        </p:sp>
        <p:sp>
          <p:nvSpPr>
            <p:cNvPr id="167" name="Shape 167"/>
            <p:cNvSpPr txBox="1"/>
            <p:nvPr/>
          </p:nvSpPr>
          <p:spPr>
            <a:xfrm>
              <a:off x="5333950" y="2076000"/>
              <a:ext cx="315600" cy="839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이</a:t>
              </a:r>
              <a:endParaRPr/>
            </a:p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가</a:t>
              </a:r>
              <a:endParaRPr/>
            </a:p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연</a:t>
              </a:r>
              <a:endParaRPr/>
            </a:p>
          </p:txBody>
        </p:sp>
      </p:grpSp>
      <p:sp>
        <p:nvSpPr>
          <p:cNvPr id="168" name="Shape 168"/>
          <p:cNvSpPr txBox="1"/>
          <p:nvPr/>
        </p:nvSpPr>
        <p:spPr>
          <a:xfrm>
            <a:off x="3421275" y="2114550"/>
            <a:ext cx="2318400" cy="5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THANKS</a:t>
            </a:r>
            <a:endParaRPr sz="40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152</Words>
  <Application>Microsoft Office PowerPoint</Application>
  <PresentationFormat>화면 슬라이드 쇼(16:9)</PresentationFormat>
  <Paragraphs>54</Paragraphs>
  <Slides>7</Slides>
  <Notes>6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Arial</vt:lpstr>
      <vt:lpstr>Gulim</vt:lpstr>
      <vt:lpstr>Bungee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강주찬</cp:lastModifiedBy>
  <cp:revision>8</cp:revision>
  <dcterms:modified xsi:type="dcterms:W3CDTF">2018-03-31T23:24:42Z</dcterms:modified>
</cp:coreProperties>
</file>